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701F20-D5B4-403C-8150-7BC760819350}" v="22" dt="2025-07-30T02:33:25.2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8" autoAdjust="0"/>
    <p:restoredTop sz="94660"/>
  </p:normalViewPr>
  <p:slideViewPr>
    <p:cSldViewPr snapToGrid="0">
      <p:cViewPr varScale="1">
        <p:scale>
          <a:sx n="65" d="100"/>
          <a:sy n="65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d Azhar Zainuddin" userId="09eee163-08a0-478a-a0f8-205f016d60eb" providerId="ADAL" clId="{5F701F20-D5B4-403C-8150-7BC760819350}"/>
    <pc:docChg chg="undo custSel addSld delSld modSld modMainMaster">
      <pc:chgData name="Mohd Azhar Zainuddin" userId="09eee163-08a0-478a-a0f8-205f016d60eb" providerId="ADAL" clId="{5F701F20-D5B4-403C-8150-7BC760819350}" dt="2025-07-30T03:10:09.701" v="195" actId="680"/>
      <pc:docMkLst>
        <pc:docMk/>
      </pc:docMkLst>
      <pc:sldChg chg="del">
        <pc:chgData name="Mohd Azhar Zainuddin" userId="09eee163-08a0-478a-a0f8-205f016d60eb" providerId="ADAL" clId="{5F701F20-D5B4-403C-8150-7BC760819350}" dt="2025-07-21T02:45:34.641" v="115" actId="47"/>
        <pc:sldMkLst>
          <pc:docMk/>
          <pc:sldMk cId="0" sldId="280"/>
        </pc:sldMkLst>
      </pc:sldChg>
      <pc:sldChg chg="del">
        <pc:chgData name="Mohd Azhar Zainuddin" userId="09eee163-08a0-478a-a0f8-205f016d60eb" providerId="ADAL" clId="{5F701F20-D5B4-403C-8150-7BC760819350}" dt="2025-07-21T02:45:37.197" v="116" actId="47"/>
        <pc:sldMkLst>
          <pc:docMk/>
          <pc:sldMk cId="0" sldId="281"/>
        </pc:sldMkLst>
      </pc:sldChg>
      <pc:sldChg chg="modSp add mod">
        <pc:chgData name="Mohd Azhar Zainuddin" userId="09eee163-08a0-478a-a0f8-205f016d60eb" providerId="ADAL" clId="{5F701F20-D5B4-403C-8150-7BC760819350}" dt="2025-07-21T02:35:04.199" v="10" actId="27636"/>
        <pc:sldMkLst>
          <pc:docMk/>
          <pc:sldMk cId="589076451" sldId="290"/>
        </pc:sldMkLst>
        <pc:spChg chg="mod">
          <ac:chgData name="Mohd Azhar Zainuddin" userId="09eee163-08a0-478a-a0f8-205f016d60eb" providerId="ADAL" clId="{5F701F20-D5B4-403C-8150-7BC760819350}" dt="2025-07-21T02:34:31.561" v="5" actId="27636"/>
          <ac:spMkLst>
            <pc:docMk/>
            <pc:sldMk cId="589076451" sldId="290"/>
            <ac:spMk id="2" creationId="{ED1D0C70-5444-431E-DA89-DDDFE9135BDF}"/>
          </ac:spMkLst>
        </pc:spChg>
        <pc:spChg chg="mod">
          <ac:chgData name="Mohd Azhar Zainuddin" userId="09eee163-08a0-478a-a0f8-205f016d60eb" providerId="ADAL" clId="{5F701F20-D5B4-403C-8150-7BC760819350}" dt="2025-07-21T02:35:04.199" v="10" actId="27636"/>
          <ac:spMkLst>
            <pc:docMk/>
            <pc:sldMk cId="589076451" sldId="290"/>
            <ac:spMk id="3" creationId="{B873BDEA-AAE9-4758-FE9F-1C46A7DECE2E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35:56.358" v="17" actId="27636"/>
        <pc:sldMkLst>
          <pc:docMk/>
          <pc:sldMk cId="776909686" sldId="291"/>
        </pc:sldMkLst>
        <pc:spChg chg="mod">
          <ac:chgData name="Mohd Azhar Zainuddin" userId="09eee163-08a0-478a-a0f8-205f016d60eb" providerId="ADAL" clId="{5F701F20-D5B4-403C-8150-7BC760819350}" dt="2025-07-21T02:35:56.358" v="17" actId="27636"/>
          <ac:spMkLst>
            <pc:docMk/>
            <pc:sldMk cId="776909686" sldId="291"/>
            <ac:spMk id="3" creationId="{265198C2-E65B-4631-C4F0-3602DB1967B5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36:22.751" v="22" actId="27636"/>
        <pc:sldMkLst>
          <pc:docMk/>
          <pc:sldMk cId="830049444" sldId="292"/>
        </pc:sldMkLst>
        <pc:spChg chg="mod">
          <ac:chgData name="Mohd Azhar Zainuddin" userId="09eee163-08a0-478a-a0f8-205f016d60eb" providerId="ADAL" clId="{5F701F20-D5B4-403C-8150-7BC760819350}" dt="2025-07-21T02:36:22.751" v="22" actId="27636"/>
          <ac:spMkLst>
            <pc:docMk/>
            <pc:sldMk cId="830049444" sldId="292"/>
            <ac:spMk id="3" creationId="{5C03EF02-5440-6962-05B8-F8920DC60AB8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37:39.539" v="33" actId="27636"/>
        <pc:sldMkLst>
          <pc:docMk/>
          <pc:sldMk cId="1454163503" sldId="293"/>
        </pc:sldMkLst>
        <pc:spChg chg="mod">
          <ac:chgData name="Mohd Azhar Zainuddin" userId="09eee163-08a0-478a-a0f8-205f016d60eb" providerId="ADAL" clId="{5F701F20-D5B4-403C-8150-7BC760819350}" dt="2025-07-21T02:37:09.545" v="28" actId="27636"/>
          <ac:spMkLst>
            <pc:docMk/>
            <pc:sldMk cId="1454163503" sldId="293"/>
            <ac:spMk id="2" creationId="{093E4055-1B09-4EF3-D413-D9F2F1C9370A}"/>
          </ac:spMkLst>
        </pc:spChg>
        <pc:spChg chg="mod">
          <ac:chgData name="Mohd Azhar Zainuddin" userId="09eee163-08a0-478a-a0f8-205f016d60eb" providerId="ADAL" clId="{5F701F20-D5B4-403C-8150-7BC760819350}" dt="2025-07-21T02:37:39.539" v="33" actId="27636"/>
          <ac:spMkLst>
            <pc:docMk/>
            <pc:sldMk cId="1454163503" sldId="293"/>
            <ac:spMk id="3" creationId="{6CD09755-6BAB-F2B0-59D0-E3C03CA01097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38:11.813" v="40" actId="27636"/>
        <pc:sldMkLst>
          <pc:docMk/>
          <pc:sldMk cId="3847709734" sldId="294"/>
        </pc:sldMkLst>
        <pc:spChg chg="mod">
          <ac:chgData name="Mohd Azhar Zainuddin" userId="09eee163-08a0-478a-a0f8-205f016d60eb" providerId="ADAL" clId="{5F701F20-D5B4-403C-8150-7BC760819350}" dt="2025-07-21T02:38:11.813" v="40" actId="27636"/>
          <ac:spMkLst>
            <pc:docMk/>
            <pc:sldMk cId="3847709734" sldId="294"/>
            <ac:spMk id="3" creationId="{2C663DF0-A6B8-EFC8-4EC1-BC1EB9A3851E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38:41.761" v="45" actId="27636"/>
        <pc:sldMkLst>
          <pc:docMk/>
          <pc:sldMk cId="4268510237" sldId="295"/>
        </pc:sldMkLst>
        <pc:spChg chg="mod">
          <ac:chgData name="Mohd Azhar Zainuddin" userId="09eee163-08a0-478a-a0f8-205f016d60eb" providerId="ADAL" clId="{5F701F20-D5B4-403C-8150-7BC760819350}" dt="2025-07-21T02:38:41.761" v="45" actId="27636"/>
          <ac:spMkLst>
            <pc:docMk/>
            <pc:sldMk cId="4268510237" sldId="295"/>
            <ac:spMk id="3" creationId="{AE5C4229-D373-8EB6-2A6D-A175DA20C70F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0:28.046" v="56" actId="27636"/>
        <pc:sldMkLst>
          <pc:docMk/>
          <pc:sldMk cId="3674139174" sldId="296"/>
        </pc:sldMkLst>
        <pc:spChg chg="mod">
          <ac:chgData name="Mohd Azhar Zainuddin" userId="09eee163-08a0-478a-a0f8-205f016d60eb" providerId="ADAL" clId="{5F701F20-D5B4-403C-8150-7BC760819350}" dt="2025-07-21T02:39:21.729" v="51" actId="27636"/>
          <ac:spMkLst>
            <pc:docMk/>
            <pc:sldMk cId="3674139174" sldId="296"/>
            <ac:spMk id="2" creationId="{73315061-68D7-FC9E-9EFE-8C268FA82D76}"/>
          </ac:spMkLst>
        </pc:spChg>
        <pc:spChg chg="mod">
          <ac:chgData name="Mohd Azhar Zainuddin" userId="09eee163-08a0-478a-a0f8-205f016d60eb" providerId="ADAL" clId="{5F701F20-D5B4-403C-8150-7BC760819350}" dt="2025-07-21T02:40:28.046" v="56" actId="27636"/>
          <ac:spMkLst>
            <pc:docMk/>
            <pc:sldMk cId="3674139174" sldId="296"/>
            <ac:spMk id="3" creationId="{DC527497-38B3-B1A5-EF5E-8945EFF18FB9}"/>
          </ac:spMkLst>
        </pc:spChg>
      </pc:sldChg>
      <pc:sldChg chg="addSp delSp modSp add mod">
        <pc:chgData name="Mohd Azhar Zainuddin" userId="09eee163-08a0-478a-a0f8-205f016d60eb" providerId="ADAL" clId="{5F701F20-D5B4-403C-8150-7BC760819350}" dt="2025-07-30T02:53:59.935" v="193" actId="478"/>
        <pc:sldMkLst>
          <pc:docMk/>
          <pc:sldMk cId="1548478556" sldId="297"/>
        </pc:sldMkLst>
        <pc:spChg chg="mod">
          <ac:chgData name="Mohd Azhar Zainuddin" userId="09eee163-08a0-478a-a0f8-205f016d60eb" providerId="ADAL" clId="{5F701F20-D5B4-403C-8150-7BC760819350}" dt="2025-07-21T02:41:14.669" v="63" actId="27636"/>
          <ac:spMkLst>
            <pc:docMk/>
            <pc:sldMk cId="1548478556" sldId="297"/>
            <ac:spMk id="3" creationId="{6E7412F3-E300-1A94-0C4C-A8F6055DFE46}"/>
          </ac:spMkLst>
        </pc:spChg>
        <pc:spChg chg="add del mod">
          <ac:chgData name="Mohd Azhar Zainuddin" userId="09eee163-08a0-478a-a0f8-205f016d60eb" providerId="ADAL" clId="{5F701F20-D5B4-403C-8150-7BC760819350}" dt="2025-07-30T02:53:57.905" v="192" actId="478"/>
          <ac:spMkLst>
            <pc:docMk/>
            <pc:sldMk cId="1548478556" sldId="297"/>
            <ac:spMk id="14" creationId="{6EEBC44E-6392-7D72-016D-0934C8B98AB2}"/>
          </ac:spMkLst>
        </pc:spChg>
        <pc:picChg chg="add del mod modCrop">
          <ac:chgData name="Mohd Azhar Zainuddin" userId="09eee163-08a0-478a-a0f8-205f016d60eb" providerId="ADAL" clId="{5F701F20-D5B4-403C-8150-7BC760819350}" dt="2025-07-30T02:53:54.165" v="191" actId="478"/>
          <ac:picMkLst>
            <pc:docMk/>
            <pc:sldMk cId="1548478556" sldId="297"/>
            <ac:picMk id="10" creationId="{5AC81D7A-28F4-CB1C-B5B3-84C64EA5D625}"/>
          </ac:picMkLst>
        </pc:picChg>
        <pc:picChg chg="add del mod">
          <ac:chgData name="Mohd Azhar Zainuddin" userId="09eee163-08a0-478a-a0f8-205f016d60eb" providerId="ADAL" clId="{5F701F20-D5B4-403C-8150-7BC760819350}" dt="2025-07-30T02:53:59.935" v="193" actId="478"/>
          <ac:picMkLst>
            <pc:docMk/>
            <pc:sldMk cId="1548478556" sldId="297"/>
            <ac:picMk id="12" creationId="{3B9E6109-7026-68D8-AF22-415F1030C58F}"/>
          </ac:picMkLst>
        </pc:picChg>
      </pc:sldChg>
      <pc:sldChg chg="modSp add mod">
        <pc:chgData name="Mohd Azhar Zainuddin" userId="09eee163-08a0-478a-a0f8-205f016d60eb" providerId="ADAL" clId="{5F701F20-D5B4-403C-8150-7BC760819350}" dt="2025-07-21T02:41:39.991" v="68" actId="27636"/>
        <pc:sldMkLst>
          <pc:docMk/>
          <pc:sldMk cId="2084710421" sldId="298"/>
        </pc:sldMkLst>
        <pc:spChg chg="mod">
          <ac:chgData name="Mohd Azhar Zainuddin" userId="09eee163-08a0-478a-a0f8-205f016d60eb" providerId="ADAL" clId="{5F701F20-D5B4-403C-8150-7BC760819350}" dt="2025-07-21T02:41:39.991" v="68" actId="27636"/>
          <ac:spMkLst>
            <pc:docMk/>
            <pc:sldMk cId="2084710421" sldId="298"/>
            <ac:spMk id="3" creationId="{C98E0C6D-7C64-F5D4-DF49-BDB812A1AED2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2:28.493" v="79" actId="27636"/>
        <pc:sldMkLst>
          <pc:docMk/>
          <pc:sldMk cId="713382070" sldId="299"/>
        </pc:sldMkLst>
        <pc:spChg chg="mod">
          <ac:chgData name="Mohd Azhar Zainuddin" userId="09eee163-08a0-478a-a0f8-205f016d60eb" providerId="ADAL" clId="{5F701F20-D5B4-403C-8150-7BC760819350}" dt="2025-07-21T02:42:07.394" v="74" actId="27636"/>
          <ac:spMkLst>
            <pc:docMk/>
            <pc:sldMk cId="713382070" sldId="299"/>
            <ac:spMk id="2" creationId="{5194F1F3-144E-EBB7-6ED2-CD282943EEB9}"/>
          </ac:spMkLst>
        </pc:spChg>
        <pc:spChg chg="mod">
          <ac:chgData name="Mohd Azhar Zainuddin" userId="09eee163-08a0-478a-a0f8-205f016d60eb" providerId="ADAL" clId="{5F701F20-D5B4-403C-8150-7BC760819350}" dt="2025-07-21T02:42:28.493" v="79" actId="27636"/>
          <ac:spMkLst>
            <pc:docMk/>
            <pc:sldMk cId="713382070" sldId="299"/>
            <ac:spMk id="3" creationId="{F98FFCF8-1200-E0BC-6C65-EC8B7C9FAA4A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2:56.584" v="86" actId="27636"/>
        <pc:sldMkLst>
          <pc:docMk/>
          <pc:sldMk cId="348907071" sldId="300"/>
        </pc:sldMkLst>
        <pc:spChg chg="mod">
          <ac:chgData name="Mohd Azhar Zainuddin" userId="09eee163-08a0-478a-a0f8-205f016d60eb" providerId="ADAL" clId="{5F701F20-D5B4-403C-8150-7BC760819350}" dt="2025-07-21T02:42:56.584" v="86" actId="27636"/>
          <ac:spMkLst>
            <pc:docMk/>
            <pc:sldMk cId="348907071" sldId="300"/>
            <ac:spMk id="3" creationId="{23DE790B-70E3-59B2-1840-AA8B43DE589E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3:32.970" v="91" actId="27636"/>
        <pc:sldMkLst>
          <pc:docMk/>
          <pc:sldMk cId="3556561944" sldId="301"/>
        </pc:sldMkLst>
        <pc:spChg chg="mod">
          <ac:chgData name="Mohd Azhar Zainuddin" userId="09eee163-08a0-478a-a0f8-205f016d60eb" providerId="ADAL" clId="{5F701F20-D5B4-403C-8150-7BC760819350}" dt="2025-07-21T02:43:32.970" v="91" actId="27636"/>
          <ac:spMkLst>
            <pc:docMk/>
            <pc:sldMk cId="3556561944" sldId="301"/>
            <ac:spMk id="3" creationId="{33E95058-406F-F258-FDA0-B498A00470EC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4:32.421" v="102" actId="27636"/>
        <pc:sldMkLst>
          <pc:docMk/>
          <pc:sldMk cId="2693819314" sldId="302"/>
        </pc:sldMkLst>
        <pc:spChg chg="mod">
          <ac:chgData name="Mohd Azhar Zainuddin" userId="09eee163-08a0-478a-a0f8-205f016d60eb" providerId="ADAL" clId="{5F701F20-D5B4-403C-8150-7BC760819350}" dt="2025-07-21T02:44:02.425" v="97" actId="27636"/>
          <ac:spMkLst>
            <pc:docMk/>
            <pc:sldMk cId="2693819314" sldId="302"/>
            <ac:spMk id="2" creationId="{9D15B204-89A5-FCB2-C527-128157D1C937}"/>
          </ac:spMkLst>
        </pc:spChg>
        <pc:spChg chg="mod">
          <ac:chgData name="Mohd Azhar Zainuddin" userId="09eee163-08a0-478a-a0f8-205f016d60eb" providerId="ADAL" clId="{5F701F20-D5B4-403C-8150-7BC760819350}" dt="2025-07-21T02:44:32.421" v="102" actId="27636"/>
          <ac:spMkLst>
            <pc:docMk/>
            <pc:sldMk cId="2693819314" sldId="302"/>
            <ac:spMk id="3" creationId="{6F525F37-E1F2-6553-8EB2-9CE7FC7B2D4E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5:07.596" v="109" actId="27636"/>
        <pc:sldMkLst>
          <pc:docMk/>
          <pc:sldMk cId="3566402374" sldId="303"/>
        </pc:sldMkLst>
        <pc:spChg chg="mod">
          <ac:chgData name="Mohd Azhar Zainuddin" userId="09eee163-08a0-478a-a0f8-205f016d60eb" providerId="ADAL" clId="{5F701F20-D5B4-403C-8150-7BC760819350}" dt="2025-07-21T02:45:07.596" v="109" actId="27636"/>
          <ac:spMkLst>
            <pc:docMk/>
            <pc:sldMk cId="3566402374" sldId="303"/>
            <ac:spMk id="3" creationId="{FA022F8A-18C9-3F5B-C32E-FDA991A5BF23}"/>
          </ac:spMkLst>
        </pc:spChg>
      </pc:sldChg>
      <pc:sldChg chg="modSp add mod">
        <pc:chgData name="Mohd Azhar Zainuddin" userId="09eee163-08a0-478a-a0f8-205f016d60eb" providerId="ADAL" clId="{5F701F20-D5B4-403C-8150-7BC760819350}" dt="2025-07-21T02:45:31.568" v="114" actId="27636"/>
        <pc:sldMkLst>
          <pc:docMk/>
          <pc:sldMk cId="4054643514" sldId="304"/>
        </pc:sldMkLst>
        <pc:spChg chg="mod">
          <ac:chgData name="Mohd Azhar Zainuddin" userId="09eee163-08a0-478a-a0f8-205f016d60eb" providerId="ADAL" clId="{5F701F20-D5B4-403C-8150-7BC760819350}" dt="2025-07-21T02:45:31.568" v="114" actId="27636"/>
          <ac:spMkLst>
            <pc:docMk/>
            <pc:sldMk cId="4054643514" sldId="304"/>
            <ac:spMk id="3" creationId="{29232021-DE9F-CF4B-2B8E-132D29BF3F94}"/>
          </ac:spMkLst>
        </pc:spChg>
      </pc:sldChg>
      <pc:sldChg chg="new del">
        <pc:chgData name="Mohd Azhar Zainuddin" userId="09eee163-08a0-478a-a0f8-205f016d60eb" providerId="ADAL" clId="{5F701F20-D5B4-403C-8150-7BC760819350}" dt="2025-07-30T03:10:09.701" v="195" actId="680"/>
        <pc:sldMkLst>
          <pc:docMk/>
          <pc:sldMk cId="3704619874" sldId="305"/>
        </pc:sldMkLst>
      </pc:sldChg>
      <pc:sldMasterChg chg="modSldLayout">
        <pc:chgData name="Mohd Azhar Zainuddin" userId="09eee163-08a0-478a-a0f8-205f016d60eb" providerId="ADAL" clId="{5F701F20-D5B4-403C-8150-7BC760819350}" dt="2025-07-30T02:19:13.742" v="120" actId="478"/>
        <pc:sldMasterMkLst>
          <pc:docMk/>
          <pc:sldMasterMk cId="3771564841" sldId="2147483648"/>
        </pc:sldMasterMkLst>
        <pc:sldLayoutChg chg="addSp delSp modSp mod">
          <pc:chgData name="Mohd Azhar Zainuddin" userId="09eee163-08a0-478a-a0f8-205f016d60eb" providerId="ADAL" clId="{5F701F20-D5B4-403C-8150-7BC760819350}" dt="2025-07-30T02:19:13.742" v="120" actId="478"/>
          <pc:sldLayoutMkLst>
            <pc:docMk/>
            <pc:sldMasterMk cId="3771564841" sldId="2147483648"/>
            <pc:sldLayoutMk cId="752488119" sldId="2147483650"/>
          </pc:sldLayoutMkLst>
          <pc:spChg chg="add del mod">
            <ac:chgData name="Mohd Azhar Zainuddin" userId="09eee163-08a0-478a-a0f8-205f016d60eb" providerId="ADAL" clId="{5F701F20-D5B4-403C-8150-7BC760819350}" dt="2025-07-30T02:19:13.742" v="120" actId="478"/>
            <ac:spMkLst>
              <pc:docMk/>
              <pc:sldMasterMk cId="3771564841" sldId="2147483648"/>
              <pc:sldLayoutMk cId="752488119" sldId="2147483650"/>
              <ac:spMk id="2" creationId="{E27F3F42-6D37-E2B6-2997-1B42D028228A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41E44-F7EF-4896-A436-A426EF055C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7BC4C-CA30-4F89-903C-EBF18FD4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1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AA4D5-F630-17A1-1EEF-ADFC478D2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0ADDD-4629-F88A-42CE-9DFF71E16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EE92D-135A-6FF2-6702-5CDB30446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A001-B86F-4770-8F7B-266B62238BA0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F788B-80BB-6D0E-6B34-0E4293C6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3D53E-EB85-1F6F-6B73-0C271DFE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7C40-5547-8119-0DB1-A4D94168E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EF606-C51C-21B2-EB4B-A3CB3C4A4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176FE-505C-D85D-2D69-EB6DF4AE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7606-780E-47CF-BB0D-34246F3CF8A6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60C13-D4EE-CABB-50EB-F4E3D75D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7320F-2524-E8B3-F05F-35425AD5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3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B9612B-DA05-BE45-3B6D-FF093EF5A0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1A7414-AC0A-D6DE-29D9-3872DC3FE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0F30C-FE50-89E9-1708-E3DA4851B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F0BF-0727-414E-B09B-B66AE0B94D6A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CB32A-CE55-9210-5BE2-77A81C1DE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82EEC-4D9F-246D-F1FE-DF1055BEE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F86A5-E0F2-8E88-EC05-3C53B13C4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39202-56D6-73B6-7E60-218629245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C3AC-0296-4027-9C96-01390ACBC180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42C92-522E-41B3-25BC-156EC0BB6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06298-A207-2295-9446-3E78C363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A4C97EA-8FA4-817D-8CA2-68D3A4B6345B}"/>
              </a:ext>
            </a:extLst>
          </p:cNvPr>
          <p:cNvSpPr txBox="1">
            <a:spLocks/>
          </p:cNvSpPr>
          <p:nvPr userDrawn="1"/>
        </p:nvSpPr>
        <p:spPr>
          <a:xfrm>
            <a:off x="442415" y="681037"/>
            <a:ext cx="10515600" cy="481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b="1" dirty="0"/>
              <a:t>Sub </a:t>
            </a:r>
            <a:r>
              <a:rPr lang="en-US" b="1" dirty="0" err="1"/>
              <a:t>Kriteria</a:t>
            </a:r>
            <a:r>
              <a:rPr lang="en-US" b="1" dirty="0"/>
              <a:t>: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0B83AE-B52A-C56B-2320-840857BEF900}"/>
              </a:ext>
            </a:extLst>
          </p:cNvPr>
          <p:cNvSpPr txBox="1">
            <a:spLocks/>
          </p:cNvSpPr>
          <p:nvPr userDrawn="1"/>
        </p:nvSpPr>
        <p:spPr>
          <a:xfrm>
            <a:off x="442415" y="335827"/>
            <a:ext cx="10515600" cy="481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b="1" dirty="0" err="1"/>
              <a:t>Komponen</a:t>
            </a:r>
            <a:r>
              <a:rPr lang="en-US" b="1" dirty="0"/>
              <a:t> Utama:</a:t>
            </a:r>
          </a:p>
        </p:txBody>
      </p:sp>
    </p:spTree>
    <p:extLst>
      <p:ext uri="{BB962C8B-B14F-4D97-AF65-F5344CB8AC3E}">
        <p14:creationId xmlns:p14="http://schemas.microsoft.com/office/powerpoint/2010/main" val="75248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69D86-0330-6A04-D34B-CE0FEB677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18D9D-E304-62F8-A13B-51F65302F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F544B-CEF0-77DE-A336-0C02C60B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0EECB-1411-46C0-AB9B-38A80D3DF463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F23F1-0A55-1F05-80EB-595ABCF1B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4A585-CDDF-54C8-B62F-CDA3D0A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2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2EDAE-F6D3-88F8-2F50-EAEE74B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95038-C5C5-9011-D9AF-866C83B7B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FC3B9-DB7B-B699-F488-FA74D5E5E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85159-30A1-6149-8DE2-EF4567F04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3977-6DC3-42B9-8701-6EEA913804BE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501F7-3412-FEA0-C925-0E3F32CA0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4ACA7-BB68-4EBF-B769-313F3BF0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63ADC-F067-66DC-FCC2-DEA494AF9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8E617-ED2B-1BEA-42BB-4611A1AC2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B8607-169E-AC7D-986E-E42EF01C4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AA59F4-3DAC-282F-52D2-74EF669A8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30AEDB-0CB3-FA71-F309-9D1A6511F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67696-B946-AABD-4808-912DA4E48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2142-A0FF-40A4-9847-B2AC04202379}" type="datetime1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A14510-9332-0B26-817B-97B39814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96D05F-4915-4F01-B4D5-C3E6B48F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5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A59BE-9D9E-1BC3-0B3F-A9A709AF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ABCA20-861E-4348-343F-45847EDD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05801-2B66-4A6A-9E3C-8CBFFF29281D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A6D05C-DC7A-FFD2-406E-E0ABD23B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4A406-CC06-AC89-BB7D-8694B34C9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6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EFB766-AB1D-C42C-CB2C-993A2CA9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73894-8CBE-4FAF-A4C3-DE2474545B12}" type="datetime1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C5A83-4815-9477-A99D-BB42D28B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A32BD-CFC6-46D4-66BD-62FCC2431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7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622C0-FBBC-406C-485E-A463D2CB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8537C-C60C-8E80-6B02-D86E8D121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3C776-EE85-437C-4180-A1AFD4EC4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5E7DB-B3C0-43FD-6A45-C70788DE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4D17-3159-4B3F-8740-B39384DE1E14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2EDF6-D9FB-440B-7E5A-B7C95394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599CF-92C7-EC59-5153-5BC491DF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3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7B514-B196-98BA-3224-E1B6301DE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56AB8D-580F-C5F8-F1B8-22875C229F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2C00EB-1DE4-A3C4-1A23-553DE351A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0C0E-CDCB-1EF6-B2DA-A2EDCD8A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34D-BC1D-4893-89AC-E8EA4EF84124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94454-9E93-57A2-CA0A-DD61ACEE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EEC3B-962A-0583-B2F7-54291E14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4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095088-B042-B6DA-5978-2A842713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58A41-E45E-24AC-E34F-D4ABC69D0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BDFFC-6C08-2073-F627-AC9BA6134A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7E338A-FCDC-44BF-8A4D-74ABBEC12FCB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6B75A-AD6E-0630-79D3-29D42E1B4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FB09D-17BA-EDE1-4CE2-F6A10C26D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61E145-3355-41B1-BF2D-8ADD7CB3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6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18595-8A16-01FE-51ED-DCECDB403C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/>
              <a:t>1. KEPIMPINAN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5ECC4-F8A5-DF1D-F589-AB8185FDA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1.1 Visi Dan Misi </a:t>
            </a:r>
            <a:r>
              <a:rPr lang="en-US" sz="1600" b="1" dirty="0" err="1"/>
              <a:t>Organisasi</a:t>
            </a:r>
            <a:endParaRPr lang="en-US" sz="1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66C35A-1264-A1E5-2D8A-1B7469F39DCE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7E3FA6-A1F4-171E-8890-299EA9862082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7808E3-7B47-F05D-0A04-6CFD5DFBA271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5667CC-1164-B50D-55F9-2E1CB760271A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B811812-B0C1-5B27-6C87-6A4EE150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03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0F0AC-A834-C51C-D956-025D2A23B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D0C70-5444-431E-DA89-DDDFE9135BD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4. PELANGGAN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3BDEA-AAE9-4758-FE9F-1C46A7DEC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4.1 Interaksi dan Komunikasi dengan Pelanggan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264195-6682-E136-403F-BDD37E84C10F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D6B663-D5D4-A1D1-C99F-E4F403D930D6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F070C5-0C0C-377D-E583-8EB8B32E310D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5D6869-1814-DBCF-11C1-F1607788680F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A5665DE-4AEF-4BE3-2248-CEE9DA222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76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83D69-0C93-92D2-05F1-CEACF20B2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A12B6-223D-827B-FDBD-4578441DA0F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4. PELANGGAN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198C2-E65B-4631-C4F0-3602DB196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74B026-3CAD-0CB9-4CB7-1F4E596A17E8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09783-A833-F415-B752-3FD1B42C0110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4C8963-3412-A4D2-58B0-B55E8E72AA97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A5F66A-9BCA-33DA-C27E-0A59D0BE57E9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9514F40-37D3-0E6A-E5A0-6351ED6D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09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850A3-B235-0972-6B79-8E2415E75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C29C-28FB-62A6-4635-73A73BA53E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4. PELANGGAN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EF02-5440-6962-05B8-F8920DC60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4.3. Maklum Balas Pelanggan dan Penambahbaikan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6734CD-C008-716B-63B3-46EC57FDC488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20F472-08E1-2514-2967-E303587A0B4E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3FA6C8-148F-A416-1CF6-618C6DC672B2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C8E10C-71E0-F3E3-831A-27E872D997D1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5C1AE2B-56D1-9363-6638-F5D166CF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49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5F8CF-0A07-AB80-2BD4-10C9BEB73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E4055-1B09-4EF3-D413-D9F2F1C937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5. PERKHIDMATAN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09755-6BAB-F2B0-59D0-E3C03CA01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Kualiti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Perkhidmatan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F44C9-7B60-0A8D-C9A7-A65D667E0205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10C0F9-66A6-F1B8-277F-19E18EF713AD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9F4163-7CF3-5732-1332-CDAA823C7BAD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A1431E-BEE2-2514-797E-0BD3F162CC25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D915C99-8DAA-F3B2-E3E5-513120FAE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63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83FFC-98BD-4E03-60F9-DE78FFD47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8A76-0707-714F-E371-6549EF2EBD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5. PERKHIDMATAN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63DF0-A6B8-EFC8-4EC1-BC1EB9A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Kecekapan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Perkhidmatan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D968E9-56D7-B56D-D441-A3CD3944E2ED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4C5681-E712-0AF4-9F00-FD925892C65A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68EA47-28CD-D961-132E-73395CC9E3CB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701896-245A-150B-07C8-482635FA9D6F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4801E6F-8A70-F1C7-D58D-FB1B2E31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09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44765-116B-DA1C-ED8F-477579642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D308F-278B-1D03-B093-DDB7FCF7CF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5. PERKHIDMATAN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C4229-D373-8EB6-2A6D-A175DA20C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Aksesibiliti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Perkhidmatan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1B8A7C-E0DA-0676-C530-FBFDCC0783E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C392E1-9880-9920-6B7A-44144BE4A9C2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307FF-F4DC-86D1-BE0B-D3A44BC57347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915876-C24A-14D7-7168-70D327D32CF4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0DD882-3638-AA72-7436-D445BDA7B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10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D8643-A750-EF51-7C71-9335D5D6C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15061-68D7-FC9E-9EFE-8C268FA82D7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6.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27497-38B3-B1A5-EF5E-8945EFF18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6.1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Output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Perkhidmatan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9C1F59-3124-C338-84BD-AD1E44C1AFF1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E96ED5-6E12-FAFA-7B70-AF41D91F8EBF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697DA6-882A-D995-FE4B-C5AAAC36B691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124AEE-6089-7507-FDD7-938A7B52FD18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51616DA-3AEA-DD0A-193E-FEF22F76F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39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25464-D3A1-FB4E-8E55-D2716A38F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340DA-0F23-D65D-1018-93936B6E4D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6.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412F3-E300-1A94-0C4C-A8F6055D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6.2.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Output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4BE95F-A160-CE30-33EF-D9547F4B856D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40ED3C-21F5-0140-D309-70D026D7CE55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C14555-80FB-4331-6DF0-8E71F9F1A900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C877C8-86F9-5170-A151-36D5DC4492C1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AA997B4-AF67-7AE6-2903-E8ECA55B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78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47688-B30D-2DE4-E0F0-D07E65911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52EC8-7D44-EC86-DD77-FA6034E8FC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6.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E0C6D-7C64-F5D4-DF49-BDB812A1A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6.3.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Penambahbaikan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Output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6F78FA-4B48-EA32-CC0A-72D7A580DBBA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412C44-D34F-8828-8D9A-F85FCB505F14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C8DA7-27B8-A12A-97B3-30338DA8E0B4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A3AE6B-0D38-BE6A-9169-43B292C46BC7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8FC0430-D6D9-3EB0-47F4-4CF5D72C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10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748CD-F06B-162C-6892-AC618B52A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4F1F3-144E-EBB7-6ED2-CD282943EEB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7.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FFCF8-1200-E0BC-6C65-EC8B7C9FA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7.1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Outcome 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0C94BC-414B-488B-F694-28CB6B203CF6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91DE08-A272-5F09-5B62-4EC299CD9DA8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33741-1067-FD2E-A3A2-D968FDE37C60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90B32B-B518-CF44-D2B4-F73ADA621FC7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A9B29AC-1182-9641-4952-B2A85131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8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A1BA6-C06F-869D-A2EB-34839C360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B0464-43B3-6DF5-1D0B-F126299140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/>
              <a:t>1. KEPIMPINAN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7F08E-C3D2-A84A-48C9-4ECBDCB5D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1.2. </a:t>
            </a:r>
            <a:r>
              <a:rPr lang="en-US" sz="1600" dirty="0" err="1"/>
              <a:t>Komitmen</a:t>
            </a:r>
            <a:r>
              <a:rPr lang="en-US" sz="1600" dirty="0"/>
              <a:t> </a:t>
            </a:r>
            <a:r>
              <a:rPr lang="en-US" sz="1600" dirty="0" err="1"/>
              <a:t>Kepimpinan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Produktiviti</a:t>
            </a:r>
            <a:endParaRPr lang="en-US" sz="1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EB51F1-38CC-570D-C4CE-0A2D09B4214A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517935-E646-0ADF-07F5-19B664551C5B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E19999-F0CF-C9D1-A7B8-546C9E18F325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397E1A-8D5F-84A9-C33C-E595D9FE469B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712CD82-3A63-ABF6-56F7-278E5179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66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41D71-058E-A49D-85CF-776F1CC1A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FF7B-A8D9-B5EE-D873-DBD7CCBD7F1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7.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E790B-70E3-59B2-1840-AA8B43DE5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7.2.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Outcome 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8331E3-871D-5430-C440-462DE6C472DD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F60B07-75E5-EE0B-BE04-565D78B64D91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059D1F-3725-C48F-46D5-140F01C231FF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281270-C7FF-831E-8F35-3E7B3E4FCD07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B07E2AF-DE9B-FBB9-B51D-B5B8B5ACF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7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DE301-EAF6-A0E9-EBA7-661590C24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65AA-F8C9-4F60-F9F3-81A36C55763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7.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95058-406F-F258-FDA0-B498A0047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7.3.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Penambahbaikan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Outcome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24BDB5-0672-CEC6-44D8-B12EC9208C1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0447AE-FC5C-B089-CC33-F1566F9F1128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77F4F0-E7A0-112E-A0B1-42D85B701E1B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FEF108-022F-1ED0-95A6-217192208725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0A43BEA-DDEF-4420-D7DF-F95E3CE11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61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493DC-51FE-BEDA-1DB6-8363364A6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5B204-89A5-FCB2-C527-128157D1C93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8. PENGURUSAN PENGETAHUAN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5F37-E1F2-6553-8EB2-9CE7FC7B2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8.1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Pengurusan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19CA08-A851-24A9-83C0-16C8D90FEB6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47F657-645F-A780-B36C-4BB46625449B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C2250F-C224-0681-7529-B4643750CBB5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6F423C-A84E-F2ED-3AD2-3DB5495F643A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D6C98C-B5BE-D202-FC32-7C37BC5F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19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02922-6D5F-7A5E-5BCF-362E9BC3B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F5B78-BD2D-A88D-D6E3-106C9FAE49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8. PENGURUSAN PENGETAHUAN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2F8A-18C9-3F5B-C32E-FDA991A5B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8.2.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Penyebaran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345063-B407-F52D-67CF-09E181D48EE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224F1C-5E82-21A9-D3C4-F34D28513674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8E5B5A-0955-52D5-A5D4-7A5C9D8C6B98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30A84-C9D7-378A-405F-983F50868DCF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5B6F6BB-E6D1-5BB5-55DC-309AE86F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023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7E314-BB63-A5C7-939E-AEFD2473B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7759E-127E-0251-C6B9-37D2C98B24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8. PENGURUSAN PENGETAHUAN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32021-DE9F-CF4B-2B8E-132D29BF3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8.3. Penggunaan Pengetahuan dalam Pembuatan Keputusan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90775-77BB-0B5A-9D19-8DA951F1F81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27F3D0-8CA0-0D4D-DDBA-C54AF7455736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764FF9-F19C-6185-3CCC-91C4EFAD9498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3B81ED-01BD-5048-B72B-E9C20DE1A8F3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3D5691A-585E-596F-5EAB-526F56773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4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2886E-CBBD-8594-8E04-A0D588D6B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0378F-7B52-59DB-D22D-9B0C197412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/>
              <a:t>1. KEPIMPINAN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77F6-47DC-9410-69BD-E6104A4A1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1.3. Latihan dan Pembangunan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Kepimpinan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42D4DD-1094-39FB-F590-3052B2DCB11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E9692E-CB8F-BDF8-15B2-44A937D71E05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CDDFAF-E8A2-A655-6D73-DD6A419FB93C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DF3338-8CAE-89C4-134E-AB7CBFE9A9B3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8F4218B-D7F9-809B-AB1E-EE5C21ACF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6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B7F45-78D2-48DA-C18E-98F8DC90F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466EC-E9F0-19EF-3498-8BB77161BC9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2. OBJEKTIF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CC58D-2294-5B66-66D3-16AADE478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SMART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5FEA71-878D-4B40-8568-F24A995787CC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CBDFD1-B101-45B0-200A-F93919DF96E9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C55A0-0BA6-AB95-A7E9-06A3313A2590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997337-EAAC-79B1-2ABE-E8C625A9AE9C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AFE323B-FDCD-207B-3E1F-78245F639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9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5900F-F43B-30C1-0DB9-33277D2B9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DC9F0-2552-5082-8DE8-485973E42A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2. OBJEKTIF</a:t>
            </a:r>
            <a:endParaRPr lang="en-US" sz="1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AB1ED-4253-C514-42FF-E8BDACA4E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Keselarasan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Visi dan Misi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07FBD-E4A5-7D3E-87A2-02FA2827D577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C86DE2-1C88-49FB-9D46-FD727CB60409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423CF8-7EEB-F35E-3320-A11431650698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86AE09-F9A7-727F-81CC-1952854B471E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85F097-C79C-3E87-1DE6-1225B792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3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85729-A25C-2B66-C1D7-370B3388A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831F4-D737-6E9D-3E1B-FDB86BD48B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2. OBJEKTIF</a:t>
            </a:r>
            <a:endParaRPr lang="en-US" sz="1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09A64-8FE2-AF6E-9D02-D6ADE0B4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F5EEC0-04C8-6D78-2F51-E7B6D43B5E3A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FEC30-267F-2BE7-BBF2-23B1BB7CD726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AAC53-31BD-5530-17D7-C261A9C5AB4A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0F2330-3D7C-8237-7BF0-40AA043AFD2B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CACD447-72FB-42D3-4D55-5144F298F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66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48779-9181-894E-3B1C-DB18AF5D0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71AC2-F6F8-3187-FD45-4EF9789F0A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3. STRATEGI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792CC-27DD-41AB-023D-82122E117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3.1 Perancangan Strategik Jangka Panjang dan Pendek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B28B27-3A5F-525F-4F7E-09C3B07F185F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975B25-D51E-3EF5-DFD1-3107D923A765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0C2FA9-B57C-2F28-BBC1-0A4A1F40558F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77D3C-1C8D-13EA-EFC9-F287DA76FF8D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4261AB3-E7E6-DF27-8AE9-9F8D74D5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03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594C7-D4DF-0F87-49FF-725C3329A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47AAC-17B4-D68C-A7F8-2BB8752B19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3. STRATEGI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73F0B-0B1B-8B81-C71A-1217FEFA1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Pengagihan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Efisien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7E78D6-B7B3-C5A7-EBBB-384C2541D944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B323D7-E745-88DD-437C-3440ACED5623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06B9F0-4290-FC96-2A0E-9DEF6F3554E5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E63714-44A6-FC18-A72C-6DF6018CF1AD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6236746-2BCF-D885-AD69-D91E5C6D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30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86150-CFD5-CB77-F393-69FF76467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5CB40-5880-DA22-5D2B-C72E69CFF4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9184" y="386920"/>
            <a:ext cx="10515600" cy="36289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3. STRATEGI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03299-C783-A5D5-3EA0-30EE1D3F7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50282"/>
            <a:ext cx="10515600" cy="38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Pemantauan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Penyesuaian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Strategi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16B4AD-B1B5-B5DA-26C5-64D4BEF1DF10}"/>
              </a:ext>
            </a:extLst>
          </p:cNvPr>
          <p:cNvSpPr txBox="1"/>
          <p:nvPr/>
        </p:nvSpPr>
        <p:spPr>
          <a:xfrm>
            <a:off x="10276848" y="673476"/>
            <a:ext cx="134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JABATAN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72D527-1130-7081-4EA0-58955F0B475B}"/>
              </a:ext>
            </a:extLst>
          </p:cNvPr>
          <p:cNvSpPr/>
          <p:nvPr/>
        </p:nvSpPr>
        <p:spPr>
          <a:xfrm>
            <a:off x="10333061" y="386920"/>
            <a:ext cx="1155933" cy="115548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FDB19B-6F43-7CD1-429D-57C6DD9A4147}"/>
              </a:ext>
            </a:extLst>
          </p:cNvPr>
          <p:cNvSpPr/>
          <p:nvPr/>
        </p:nvSpPr>
        <p:spPr>
          <a:xfrm>
            <a:off x="587115" y="1710813"/>
            <a:ext cx="11127335" cy="47042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73A6EF-24B2-8C4A-76D7-0396BFFABF35}"/>
              </a:ext>
            </a:extLst>
          </p:cNvPr>
          <p:cNvSpPr txBox="1"/>
          <p:nvPr/>
        </p:nvSpPr>
        <p:spPr>
          <a:xfrm>
            <a:off x="2854690" y="4014481"/>
            <a:ext cx="648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PENERANGAN DAN PEMBUKTIAN BERKAITAN SUB-KRITERIA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537CBD-8A8F-AF4F-54E4-EB1D97B0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E145-3355-41B1-BF2D-8ADD7CB39B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01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2615</TotalTime>
  <Words>395</Words>
  <Application>Microsoft Office PowerPoint</Application>
  <PresentationFormat>Widescreen</PresentationFormat>
  <Paragraphs>120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Aptos Display</vt:lpstr>
      <vt:lpstr>Arial</vt:lpstr>
      <vt:lpstr>Office Theme</vt:lpstr>
      <vt:lpstr>1. KEPIMPINAN</vt:lpstr>
      <vt:lpstr>1. KEPIMPINAN</vt:lpstr>
      <vt:lpstr>1. KEPIMPINAN</vt:lpstr>
      <vt:lpstr>2. OBJEKTIF</vt:lpstr>
      <vt:lpstr>2. OBJEKTIF</vt:lpstr>
      <vt:lpstr>2. OBJEKTIF</vt:lpstr>
      <vt:lpstr>3. STRATEGI</vt:lpstr>
      <vt:lpstr>3. STRATEGI</vt:lpstr>
      <vt:lpstr>3. STRATEGI</vt:lpstr>
      <vt:lpstr>4. PELANGGAN</vt:lpstr>
      <vt:lpstr>4. PELANGGAN</vt:lpstr>
      <vt:lpstr>4. PELANGGAN</vt:lpstr>
      <vt:lpstr>5. PERKHIDMATAN</vt:lpstr>
      <vt:lpstr>5. PERKHIDMATAN</vt:lpstr>
      <vt:lpstr>5. PERKHIDMATAN</vt:lpstr>
      <vt:lpstr>6. OUTPUT</vt:lpstr>
      <vt:lpstr>6. OUTPUT</vt:lpstr>
      <vt:lpstr>6. OUTPUT</vt:lpstr>
      <vt:lpstr>7. OUTCOME</vt:lpstr>
      <vt:lpstr>7. OUTCOME</vt:lpstr>
      <vt:lpstr>7. OUTCOME</vt:lpstr>
      <vt:lpstr>8. PENGURUSAN PENGETAHUAN</vt:lpstr>
      <vt:lpstr>8. PENGURUSAN PENGETAHUAN</vt:lpstr>
      <vt:lpstr>8. PENGURUSAN PENGETAHUAN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Mohd Azhar Zainuddin</dc:creator>
  <cp:lastModifiedBy>Mohd Azhar Zainuddin</cp:lastModifiedBy>
  <cp:revision>1</cp:revision>
  <dcterms:created xsi:type="dcterms:W3CDTF">2025-07-19T07:40:01Z</dcterms:created>
  <dcterms:modified xsi:type="dcterms:W3CDTF">2025-07-30T03:10:20Z</dcterms:modified>
</cp:coreProperties>
</file>